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1844725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1844725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97361e13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97361e13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97361e13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97361e13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97361e13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497361e13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97361e13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97361e13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a6d0b25d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a6d0b25d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97361e13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97361e13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a6d0b25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4a6d0b25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d2d18686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d2d18686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2936ccf4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2936ccf4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21b3d43b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21b3d43b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21b3d43b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21b3d43b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f9c42a6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f9c42a6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495d37f1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495d37f1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1538a06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1538a06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97361e1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497361e1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97361e13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97361e13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707a74be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707a74b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ymannahouse.com/get-involved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urvirm@madisoncity.k12.al.us" TargetMode="External"/><Relationship Id="rId4" Type="http://schemas.openxmlformats.org/officeDocument/2006/relationships/hyperlink" Target="mailto:reesemf@madisoncity.k12.al.us" TargetMode="External"/><Relationship Id="rId5" Type="http://schemas.openxmlformats.org/officeDocument/2006/relationships/hyperlink" Target="mailto:jlthomas@madisoncity.k12.al.u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lilyba@madisoncity.k12.al.us" TargetMode="External"/><Relationship Id="rId4" Type="http://schemas.openxmlformats.org/officeDocument/2006/relationships/hyperlink" Target="mailto:vineetnv@madisoncity.k12.al.us" TargetMode="External"/><Relationship Id="rId5" Type="http://schemas.openxmlformats.org/officeDocument/2006/relationships/hyperlink" Target="mailto:lukesa@madisoncity.k12.al.us" TargetMode="External"/><Relationship Id="rId6" Type="http://schemas.openxmlformats.org/officeDocument/2006/relationships/hyperlink" Target="mailto:kinsleymh@madisoncity.k12.al.u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Honor Society</a:t>
            </a:r>
            <a:endParaRPr/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</a:rPr>
              <a:t>April 2025 - 7th</a:t>
            </a:r>
            <a:r>
              <a:rPr lang="en" sz="1700">
                <a:solidFill>
                  <a:schemeClr val="accent1"/>
                </a:solidFill>
              </a:rPr>
              <a:t> Meeting</a:t>
            </a:r>
            <a:endParaRPr sz="1700">
              <a:solidFill>
                <a:schemeClr val="accent1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794" y="262950"/>
            <a:ext cx="2344380" cy="235390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221650" y="1780650"/>
            <a:ext cx="53343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00"/>
              <a:buChar char="●"/>
            </a:pPr>
            <a:r>
              <a:rPr lang="en" sz="2200">
                <a:solidFill>
                  <a:srgbClr val="31394D"/>
                </a:solidFill>
              </a:rPr>
              <a:t>Summer is a great time to relax and unwind from the school year.</a:t>
            </a:r>
            <a:endParaRPr sz="2200">
              <a:solidFill>
                <a:srgbClr val="31394D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00"/>
              <a:buChar char="●"/>
            </a:pPr>
            <a:r>
              <a:rPr lang="en" sz="2200">
                <a:solidFill>
                  <a:srgbClr val="31394D"/>
                </a:solidFill>
              </a:rPr>
              <a:t>While this is necessary, it’s also important to take a few steps to ensure a successful new school year ahead.</a:t>
            </a:r>
            <a:endParaRPr sz="2200">
              <a:solidFill>
                <a:srgbClr val="31394D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350" y="1907750"/>
            <a:ext cx="3283253" cy="2188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Seek Opportunities to Grow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69425" y="1595775"/>
            <a:ext cx="56745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00"/>
              <a:buChar char="●"/>
            </a:pPr>
            <a:r>
              <a:rPr lang="en" sz="2200">
                <a:solidFill>
                  <a:srgbClr val="31394D"/>
                </a:solidFill>
              </a:rPr>
              <a:t>This could include finding a job to gain professional experience and to earn money.</a:t>
            </a:r>
            <a:endParaRPr sz="2200">
              <a:solidFill>
                <a:srgbClr val="31394D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00"/>
              <a:buChar char="●"/>
            </a:pPr>
            <a:r>
              <a:rPr lang="en" sz="2200">
                <a:solidFill>
                  <a:srgbClr val="31394D"/>
                </a:solidFill>
              </a:rPr>
              <a:t>You could also secure an internship in a specific field you are interested in.</a:t>
            </a:r>
            <a:endParaRPr sz="2200">
              <a:solidFill>
                <a:srgbClr val="31394D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00"/>
              <a:buChar char="○"/>
            </a:pPr>
            <a:r>
              <a:rPr lang="en" sz="2200">
                <a:solidFill>
                  <a:srgbClr val="31394D"/>
                </a:solidFill>
              </a:rPr>
              <a:t>Learn technical skills</a:t>
            </a:r>
            <a:endParaRPr sz="2200">
              <a:solidFill>
                <a:srgbClr val="31394D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00"/>
              <a:buChar char="○"/>
            </a:pPr>
            <a:r>
              <a:rPr lang="en" sz="2200">
                <a:solidFill>
                  <a:srgbClr val="31394D"/>
                </a:solidFill>
              </a:rPr>
              <a:t>Earn money </a:t>
            </a:r>
            <a:r>
              <a:rPr lang="en" sz="2200">
                <a:solidFill>
                  <a:srgbClr val="31394D"/>
                </a:solidFill>
              </a:rPr>
              <a:t>toward</a:t>
            </a:r>
            <a:r>
              <a:rPr lang="en" sz="2200">
                <a:solidFill>
                  <a:srgbClr val="31394D"/>
                </a:solidFill>
              </a:rPr>
              <a:t> college </a:t>
            </a:r>
            <a:endParaRPr sz="2200">
              <a:solidFill>
                <a:srgbClr val="31394D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00"/>
              <a:buChar char="○"/>
            </a:pPr>
            <a:r>
              <a:rPr lang="en" sz="2200">
                <a:solidFill>
                  <a:srgbClr val="31394D"/>
                </a:solidFill>
              </a:rPr>
              <a:t>Boost your resume for college applications.</a:t>
            </a:r>
            <a:endParaRPr sz="2200">
              <a:solidFill>
                <a:srgbClr val="31394D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850" y="2204138"/>
            <a:ext cx="3308151" cy="185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for and Take Standardized Tests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69425" y="1385375"/>
            <a:ext cx="5978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Especially for juniors and sophomores, the summer is a great time to focus on tests like the ACT and SAT.</a:t>
            </a:r>
            <a:endParaRPr sz="2235">
              <a:solidFill>
                <a:srgbClr val="31394D"/>
              </a:solidFill>
            </a:endParaRPr>
          </a:p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Practice, join prep classes, and take official tests during the summer so that you won’t have to worry about it once the school year starts.</a:t>
            </a:r>
            <a:endParaRPr sz="2235">
              <a:solidFill>
                <a:srgbClr val="31394D"/>
              </a:solidFill>
            </a:endParaRPr>
          </a:p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Focus on your struggle points </a:t>
            </a:r>
            <a:endParaRPr sz="2235">
              <a:solidFill>
                <a:srgbClr val="31394D"/>
              </a:solidFill>
            </a:endParaRPr>
          </a:p>
          <a:p>
            <a:pPr indent="-3705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○"/>
            </a:pPr>
            <a:r>
              <a:rPr lang="en" sz="2235">
                <a:solidFill>
                  <a:srgbClr val="31394D"/>
                </a:solidFill>
              </a:rPr>
              <a:t>It only takes a little bit of time and focus each day to improve.</a:t>
            </a:r>
            <a:endParaRPr sz="2235">
              <a:solidFill>
                <a:srgbClr val="31394D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12188" l="10007" r="0" t="0"/>
          <a:stretch/>
        </p:blipFill>
        <p:spPr>
          <a:xfrm>
            <a:off x="6048125" y="1583000"/>
            <a:ext cx="2965224" cy="31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College Applications 2025-2026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69425" y="1293000"/>
            <a:ext cx="5978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Juniors, before the school year ends, ask a few teachers who know you well if they’d be willing to write you a </a:t>
            </a:r>
            <a:r>
              <a:rPr lang="en" sz="2235">
                <a:solidFill>
                  <a:srgbClr val="31394D"/>
                </a:solidFill>
              </a:rPr>
              <a:t>recommendation</a:t>
            </a:r>
            <a:r>
              <a:rPr lang="en" sz="2235">
                <a:solidFill>
                  <a:srgbClr val="31394D"/>
                </a:solidFill>
              </a:rPr>
              <a:t> letter.</a:t>
            </a:r>
            <a:endParaRPr sz="2235">
              <a:solidFill>
                <a:srgbClr val="31394D"/>
              </a:solidFill>
            </a:endParaRPr>
          </a:p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Research colleges you’d be interested in applying to in the fall.</a:t>
            </a:r>
            <a:endParaRPr sz="2235">
              <a:solidFill>
                <a:srgbClr val="31394D"/>
              </a:solidFill>
            </a:endParaRPr>
          </a:p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Start drafting your CommonApp personal statement early! </a:t>
            </a:r>
            <a:endParaRPr sz="2235">
              <a:solidFill>
                <a:srgbClr val="31394D"/>
              </a:solidFill>
            </a:endParaRPr>
          </a:p>
          <a:p>
            <a:pPr indent="-3705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○"/>
            </a:pPr>
            <a:r>
              <a:rPr lang="en" sz="2235">
                <a:solidFill>
                  <a:srgbClr val="31394D"/>
                </a:solidFill>
              </a:rPr>
              <a:t>Your first draft might be drastically different than what you end up submitting.</a:t>
            </a:r>
            <a:endParaRPr sz="2235">
              <a:solidFill>
                <a:srgbClr val="31394D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600" y="2168326"/>
            <a:ext cx="3020000" cy="20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College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69425" y="1385375"/>
            <a:ext cx="59787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College-bound seniors, if you have not already:</a:t>
            </a:r>
            <a:endParaRPr sz="2235">
              <a:solidFill>
                <a:srgbClr val="31394D"/>
              </a:solidFill>
            </a:endParaRPr>
          </a:p>
          <a:p>
            <a:pPr indent="-3705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○"/>
            </a:pPr>
            <a:r>
              <a:rPr lang="en" sz="2235">
                <a:solidFill>
                  <a:srgbClr val="31394D"/>
                </a:solidFill>
              </a:rPr>
              <a:t>Make sure you commit to your college by the deadline.</a:t>
            </a:r>
            <a:endParaRPr sz="2235">
              <a:solidFill>
                <a:srgbClr val="31394D"/>
              </a:solidFill>
            </a:endParaRPr>
          </a:p>
          <a:p>
            <a:pPr indent="-3705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○"/>
            </a:pPr>
            <a:r>
              <a:rPr lang="en" sz="2235">
                <a:solidFill>
                  <a:srgbClr val="31394D"/>
                </a:solidFill>
              </a:rPr>
              <a:t>Send all necessary documents (FAFSA, CSS, etc.) to </a:t>
            </a:r>
            <a:r>
              <a:rPr lang="en" sz="2235">
                <a:solidFill>
                  <a:srgbClr val="31394D"/>
                </a:solidFill>
              </a:rPr>
              <a:t>receive</a:t>
            </a:r>
            <a:r>
              <a:rPr lang="en" sz="2235">
                <a:solidFill>
                  <a:srgbClr val="31394D"/>
                </a:solidFill>
              </a:rPr>
              <a:t> your financial aid package.</a:t>
            </a:r>
            <a:endParaRPr sz="2235">
              <a:solidFill>
                <a:srgbClr val="31394D"/>
              </a:solidFill>
            </a:endParaRPr>
          </a:p>
          <a:p>
            <a:pPr indent="-3705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○"/>
            </a:pPr>
            <a:r>
              <a:rPr lang="en" sz="2235">
                <a:solidFill>
                  <a:srgbClr val="31394D"/>
                </a:solidFill>
              </a:rPr>
              <a:t>Do research on housing.</a:t>
            </a:r>
            <a:endParaRPr sz="2235">
              <a:solidFill>
                <a:srgbClr val="31394D"/>
              </a:solidFill>
            </a:endParaRPr>
          </a:p>
          <a:p>
            <a:pPr indent="-370522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○"/>
            </a:pPr>
            <a:r>
              <a:rPr lang="en" sz="2235">
                <a:solidFill>
                  <a:srgbClr val="31394D"/>
                </a:solidFill>
              </a:rPr>
              <a:t>Attend your college’s admitted student events in the summer</a:t>
            </a:r>
            <a:endParaRPr sz="2235">
              <a:solidFill>
                <a:srgbClr val="31394D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200" y="19729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 Headstart on Service Hours for Next Year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311700" y="1505700"/>
            <a:ext cx="42603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United Cerebral Palsy of HSV</a:t>
            </a:r>
            <a:endParaRPr sz="1400">
              <a:solidFill>
                <a:srgbClr val="000000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Volunteers will most likely be assigned to the following tasks: working guest check in, silent auction check out, heading the selfie wall, walking sponsors to their assigned tables, event setup, or event cleanup.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Friday June 20, 2025 (6-10pm)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of Contact: Kimi Birchler, 2568594900/kbirchler@ucphuntsville.org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-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1856 Keats Drive Northwest, Huntsville, AL, USA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Manna House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Assist with food preparation and distribution, clothing distribution, etc. for the less fortunate on Mondays, Wednesdays, and Thursdays from 1:00pm-6:30pm.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Help set up and serve at outdoor church events for the less fortunate on Saturdays from 11:00am-1:00pm.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en" sz="1400">
                <a:solidFill>
                  <a:srgbClr val="000000"/>
                </a:solidFill>
              </a:rPr>
              <a:t>More information can be found at: </a:t>
            </a: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https://mymannahouse.com/get-involved/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2621550" y="4445950"/>
            <a:ext cx="4415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Remember: 10 Hour Cap!</a:t>
            </a:r>
            <a:endParaRPr b="1" sz="27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Year Isn’t Over Yet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102050" y="1870400"/>
            <a:ext cx="62181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Stay on top of your assignments and grades to finish the year strong.</a:t>
            </a:r>
            <a:endParaRPr sz="2235">
              <a:solidFill>
                <a:srgbClr val="31394D"/>
              </a:solidFill>
            </a:endParaRPr>
          </a:p>
          <a:p>
            <a:pPr indent="-37052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1394D"/>
              </a:buClr>
              <a:buSzPts val="2235"/>
              <a:buChar char="●"/>
            </a:pPr>
            <a:r>
              <a:rPr lang="en" sz="2235">
                <a:solidFill>
                  <a:srgbClr val="31394D"/>
                </a:solidFill>
              </a:rPr>
              <a:t>Seniors, do not let senioritis get to you - make sure you’re on track to graduate and earn your diploma!</a:t>
            </a:r>
            <a:endParaRPr sz="2235">
              <a:solidFill>
                <a:srgbClr val="31394D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35">
              <a:solidFill>
                <a:srgbClr val="31394D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35">
              <a:solidFill>
                <a:srgbClr val="31394D"/>
              </a:solidFill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2275" y="2299200"/>
            <a:ext cx="2791076" cy="183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NHS Officer Recognition – 2024/2025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4658601" y="1466200"/>
            <a:ext cx="4325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215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President: Urvi Mysore</a:t>
            </a:r>
            <a:endParaRPr sz="20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Vice President: Reese Freeman</a:t>
            </a:r>
            <a:endParaRPr sz="20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Secretary: Lily Arnold</a:t>
            </a:r>
            <a:endParaRPr sz="20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Parliamentarian: Vineet Vadrevu</a:t>
            </a:r>
            <a:endParaRPr sz="20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Treasurer: Luke Alverson </a:t>
            </a:r>
            <a:endParaRPr sz="20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Historian: Kinsley Hardy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80" name="Google Shape;180;p30"/>
          <p:cNvSpPr txBox="1"/>
          <p:nvPr>
            <p:ph idx="2" type="body"/>
          </p:nvPr>
        </p:nvSpPr>
        <p:spPr>
          <a:xfrm>
            <a:off x="379269" y="1466200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15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The National Honor Society is founded upon the principles of scholarship, service, leadership, and character.</a:t>
            </a:r>
            <a:endParaRPr sz="20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●"/>
            </a:pPr>
            <a:r>
              <a:rPr lang="en" sz="2000"/>
              <a:t>Our chapter officers have demonstrated their commitment to these principles and today we honor their service.</a:t>
            </a:r>
            <a:endParaRPr sz="2000"/>
          </a:p>
        </p:txBody>
      </p:sp>
      <p:pic>
        <p:nvPicPr>
          <p:cNvPr id="181" name="Google Shape;18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1877" y="173188"/>
            <a:ext cx="1186945" cy="1195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29667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Need to Talk to You about Hours! </a:t>
            </a:r>
            <a:r>
              <a:rPr lang="en">
                <a:solidFill>
                  <a:srgbClr val="FF0000"/>
                </a:solidFill>
              </a:rPr>
              <a:t>Meet us on Stage after the meeting.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64925" y="1313350"/>
            <a:ext cx="47364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Members on Roster who have Not turned in hours (Last, First):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Adams, Ayden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Bellamkonda, Arya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Benko, Grant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Benko, Teagan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Campbell, Heather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Carr, Juliet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Caudle, Trever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Chang, Aru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Eso, Olufunmilorin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Eso, Olujimi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Hsu, Daniel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Quincy, Ella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Rubio, Ivana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2435">
              <a:solidFill>
                <a:srgbClr val="31394D"/>
              </a:solidFill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2071675" y="1591875"/>
            <a:ext cx="2358300" cy="15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Scruggs, Anna Claire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Sezhian, Neyan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Sharp, Gavin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Short, Elizabeth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Unal, Ayse Ipek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Weaver, Macy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West, Emma</a:t>
            </a:r>
            <a:endParaRPr b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11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●"/>
            </a:pPr>
            <a:r>
              <a:rPr b="1" lang="en" sz="1300">
                <a:solidFill>
                  <a:srgbClr val="222222"/>
                </a:solidFill>
                <a:highlight>
                  <a:srgbClr val="FFFFFF"/>
                </a:highlight>
              </a:rPr>
              <a:t>Yamaguchi, Jayda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4488100" y="1313350"/>
            <a:ext cx="48345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Members Not on Roster who Have turned in hours (Last, First):</a:t>
            </a:r>
            <a:endParaRPr b="1" sz="16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Kelley, Adam (AJ)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Mynampally, Sahithi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Char char="●"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Patel, Hari</a:t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sz="2435">
              <a:solidFill>
                <a:srgbClr val="31394D"/>
              </a:solidFill>
            </a:endParaRPr>
          </a:p>
        </p:txBody>
      </p:sp>
      <p:cxnSp>
        <p:nvCxnSpPr>
          <p:cNvPr id="190" name="Google Shape;190;p31"/>
          <p:cNvCxnSpPr/>
          <p:nvPr/>
        </p:nvCxnSpPr>
        <p:spPr>
          <a:xfrm>
            <a:off x="4494875" y="1270550"/>
            <a:ext cx="18600" cy="390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211800" y="205200"/>
            <a:ext cx="8708100" cy="47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Thanks for a great year of NHS! </a:t>
            </a: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Hope you all have a great summer!</a:t>
            </a: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             	                                       </a:t>
            </a:r>
            <a:endParaRPr b="1" sz="2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225" y="1880850"/>
            <a:ext cx="2459925" cy="24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00" y="1879075"/>
            <a:ext cx="2459925" cy="246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145275" y="1268175"/>
            <a:ext cx="24975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Attendance:	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7030188" y="1221750"/>
            <a:ext cx="24975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GroupMe</a:t>
            </a:r>
            <a:r>
              <a:rPr lang="en" sz="2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	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32" title="fram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3250" y="18156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2517675" y="1268175"/>
            <a:ext cx="42054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Annual Membership Survey</a:t>
            </a:r>
            <a:r>
              <a:rPr lang="en" sz="2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	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Contact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505700"/>
            <a:ext cx="89466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President:</a:t>
            </a:r>
            <a:r>
              <a:rPr lang="en" sz="2000">
                <a:solidFill>
                  <a:schemeClr val="accent1"/>
                </a:solidFill>
              </a:rPr>
              <a:t> Urvi Mysore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urvirm@madisoncity.k12.al.us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Vice President:</a:t>
            </a:r>
            <a:r>
              <a:rPr lang="en" sz="2000">
                <a:solidFill>
                  <a:schemeClr val="accent1"/>
                </a:solidFill>
              </a:rPr>
              <a:t> Reese Freeman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reesemf@madisoncity.k12.al.us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Sponsor:</a:t>
            </a:r>
            <a:r>
              <a:rPr lang="en" sz="2000">
                <a:solidFill>
                  <a:schemeClr val="accent1"/>
                </a:solidFill>
              </a:rPr>
              <a:t> Mr. Thomas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jlthomas@madisoncity.k12.al.us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941500"/>
            <a:ext cx="8520600" cy="26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Secretary:</a:t>
            </a:r>
            <a:r>
              <a:rPr lang="en" sz="2000">
                <a:solidFill>
                  <a:schemeClr val="accent1"/>
                </a:solidFill>
              </a:rPr>
              <a:t> Lily Arnold -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lilyba@madisoncity.k12.al.us</a:t>
            </a:r>
            <a:r>
              <a:rPr lang="en" sz="2000">
                <a:solidFill>
                  <a:schemeClr val="accent1"/>
                </a:solidFill>
              </a:rPr>
              <a:t>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Parliamentarian:</a:t>
            </a:r>
            <a:r>
              <a:rPr lang="en" sz="2000">
                <a:solidFill>
                  <a:schemeClr val="accent1"/>
                </a:solidFill>
              </a:rPr>
              <a:t> Vineet Vadrevu -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vineetnv@madisoncity.k12.al.us</a:t>
            </a:r>
            <a:r>
              <a:rPr lang="en" sz="2000">
                <a:solidFill>
                  <a:schemeClr val="accent1"/>
                </a:solidFill>
              </a:rPr>
              <a:t> 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	</a:t>
            </a:r>
            <a:r>
              <a:rPr b="1" lang="en" sz="2000">
                <a:solidFill>
                  <a:schemeClr val="accent1"/>
                </a:solidFill>
              </a:rPr>
              <a:t>Treasurer: </a:t>
            </a:r>
            <a:r>
              <a:rPr lang="en" sz="2000">
                <a:solidFill>
                  <a:schemeClr val="accent1"/>
                </a:solidFill>
              </a:rPr>
              <a:t>Luke Alverson -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lukesa@madisoncity.k12.al.us</a:t>
            </a:r>
            <a:r>
              <a:rPr lang="en" sz="2000">
                <a:solidFill>
                  <a:schemeClr val="accent1"/>
                </a:solidFill>
              </a:rPr>
              <a:t>  </a:t>
            </a:r>
            <a:endParaRPr sz="2000">
              <a:solidFill>
                <a:schemeClr val="accent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Historian:</a:t>
            </a:r>
            <a:r>
              <a:rPr lang="en" sz="2000">
                <a:solidFill>
                  <a:schemeClr val="accent1"/>
                </a:solidFill>
              </a:rPr>
              <a:t> Kinsley Hardy -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kinsleymh@madisoncity.k12.al.us</a:t>
            </a:r>
            <a:r>
              <a:rPr lang="en" sz="2000">
                <a:solidFill>
                  <a:schemeClr val="accent1"/>
                </a:solidFill>
              </a:rPr>
              <a:t>  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NHS Oath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523525" y="15043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68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 pledge to maintain high scholastic standing,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endeavor intelligently and courageously to be a leader,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give of myself freely in service to others, 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to hold as fundamental and worthy an untarnished character.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so doing, I shall prove myself worthy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9685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b="1"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a place in the National Honor Society</a:t>
            </a:r>
            <a:endParaRPr b="1"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95300" y="204587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New members,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save the date!</a:t>
            </a:r>
            <a:endParaRPr sz="3000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10475" y="223650"/>
            <a:ext cx="4975500" cy="50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Honor Society Induction Ceremony:</a:t>
            </a:r>
            <a:endParaRPr sz="29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May 7th @ Comp. Gym</a:t>
            </a:r>
            <a:endParaRPr b="1" sz="3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5:00 pm</a:t>
            </a:r>
            <a:endParaRPr b="1" sz="30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Free food and refreshments included (Chick Fil A)</a:t>
            </a:r>
            <a:endParaRPr sz="1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"/>
              <a:buChar char="●"/>
            </a:pPr>
            <a:r>
              <a:rPr lang="en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Dress code: Semi-formal </a:t>
            </a:r>
            <a:endParaRPr sz="1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All new members should have completed</a:t>
            </a:r>
            <a:r>
              <a:rPr lang="en" sz="23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the Induction Attendance Form.</a:t>
            </a:r>
            <a:endParaRPr sz="23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8250" y="1657200"/>
            <a:ext cx="35961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Officer Applications 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755350" y="159550"/>
            <a:ext cx="5388600" cy="50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erriweather"/>
              <a:buChar char="●"/>
            </a:pPr>
            <a:r>
              <a:rPr lang="en" sz="26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NHS has received officer applications for the 2025-2026 school year.</a:t>
            </a:r>
            <a:endParaRPr sz="27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Merriweather"/>
              <a:buChar char="●"/>
            </a:pPr>
            <a:r>
              <a:rPr lang="en" sz="27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Interviews will be conducted from Apr 28-May 2.</a:t>
            </a:r>
            <a:endParaRPr sz="27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Merriweather"/>
              <a:buChar char="●"/>
            </a:pPr>
            <a:r>
              <a:rPr lang="en" sz="27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Applicants for Pres/VP received an interview scheduling form; please complete by Apr 21st!</a:t>
            </a:r>
            <a:endParaRPr sz="27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98250" y="1156975"/>
            <a:ext cx="35961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Stoles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775725" y="895975"/>
            <a:ext cx="5273700" cy="50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●"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Graduation stoles are free for all seniors.</a:t>
            </a: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●"/>
            </a:pPr>
            <a:r>
              <a:rPr b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Stole pickup: </a:t>
            </a:r>
            <a:endParaRPr b="1"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○"/>
            </a:pPr>
            <a:r>
              <a:rPr b="1"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May 12th - May 16th</a:t>
            </a:r>
            <a:endParaRPr b="1"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●"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 A109, Mr. Thomas’s room</a:t>
            </a: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"/>
              <a:buChar char="●"/>
            </a:pPr>
            <a:r>
              <a:rPr lang="en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only pick up a stole for yourself - no pickups for friends!</a:t>
            </a: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26" y="1844100"/>
            <a:ext cx="2099950" cy="304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98250" y="1657200"/>
            <a:ext cx="35961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Hours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777350" y="264275"/>
            <a:ext cx="4975500" cy="50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Service hours were due April 11th.</a:t>
            </a:r>
            <a:endParaRPr sz="23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 are currently processing all submitted hours.</a:t>
            </a:r>
            <a:endParaRPr sz="23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Keep an eye on your GroupMe/email in case we need to contact you about hours.</a:t>
            </a:r>
            <a:endParaRPr sz="23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erriweather"/>
              <a:buChar char="●"/>
            </a:pPr>
            <a:r>
              <a:rPr lang="en" sz="23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 have a list of people we need to talk to immediately after this meeting.</a:t>
            </a:r>
            <a:endParaRPr sz="23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ctrTitle"/>
          </p:nvPr>
        </p:nvSpPr>
        <p:spPr>
          <a:xfrm>
            <a:off x="137725" y="7572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22"/>
              <a:t>Having a Productive Summer</a:t>
            </a:r>
            <a:endParaRPr sz="38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</a:t>
            </a:r>
            <a:endParaRPr/>
          </a:p>
        </p:txBody>
      </p:sp>
      <p:sp>
        <p:nvSpPr>
          <p:cNvPr id="122" name="Google Shape;122;p22"/>
          <p:cNvSpPr txBox="1"/>
          <p:nvPr>
            <p:ph idx="1" type="subTitle"/>
          </p:nvPr>
        </p:nvSpPr>
        <p:spPr>
          <a:xfrm>
            <a:off x="137725" y="242011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April 2025 </a:t>
            </a:r>
            <a:endParaRPr b="1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225" y="125651"/>
            <a:ext cx="1454775" cy="8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